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6" autoAdjust="0"/>
    <p:restoredTop sz="94660"/>
  </p:normalViewPr>
  <p:slideViewPr>
    <p:cSldViewPr snapToGrid="0">
      <p:cViewPr varScale="1">
        <p:scale>
          <a:sx n="63" d="100"/>
          <a:sy n="63" d="100"/>
        </p:scale>
        <p:origin x="6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C9C4B4-FB27-4958-83AC-D36994798B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EB725D7-B347-4599-BF58-0AD8A2EEF0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90C03A-53B7-48DF-B5FE-31C67CC33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1469DC-FDAF-42EC-A735-AF3AECDF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7C3BC8-4DB1-45C9-B991-0C52F1541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114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E70FE3-C74D-4193-8B65-9E5FD240A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0FC4EAC-56FF-45D5-B79E-A37C51899C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5106CF-A41B-431E-BC8E-B8FD898D2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228722-AF11-475C-8EC5-98D5DC24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B719D7-1435-4ADE-A314-721C76517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049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C1ACBFB-EFDF-4B6D-AD4D-7896F58744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7AA9D4F-AC73-49FA-BBD4-7CB462475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C435D0-8814-48FC-82EC-F0D946C3E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EEBBFA-0769-4371-8FE2-603A7D1A2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9AEF8D-CF1D-49E9-A60D-0FE48048B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435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6D0C8D-6207-41CB-9144-251E1D5D4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E6C866-1823-4864-8D41-90CF4AEDD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9B6E33-3EA4-40E3-974E-6FA67A50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C4537A-A5E8-4F11-A975-2A71EF598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7A27A9-F506-4C5E-ADEE-CFB0DD42B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7973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B7C5B1-05D9-4108-A144-3679B1A20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DFEDEE-FC52-44AD-AAF5-59784E4C1E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FAD271-492B-45F0-86DD-0C2BEC7A0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3A2B97-1DA6-452E-B546-AC7FBF06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BBDD56-E71C-4CB8-AAC1-FE1D9D5EF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024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81B47-6F77-49DC-9BF6-E5757BF92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A2DAF8-7D13-4032-9941-7D4D7D9F95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5F261DD-9CE4-44C5-8443-75B69F336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1C6FC8-52EA-4C47-93FA-9E19D7433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127F35-2364-4C8E-9581-A293DFA45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AFA28A-2E44-44A5-9340-C5C13986F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126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0DC33B-A222-4731-9333-D4B45552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41D640-EE9A-4ECC-9034-5A896FF35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F51084-B7FB-4491-A931-879A797F76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A32CEF5-3C34-4062-8E5A-3024100DA7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6EE6D3B-A9A8-430F-AACD-D31BF6100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7638029-D41D-448B-B33B-625C056E4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8E970B0-0D05-4FFB-98F7-90EB2A2C8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305E5BE-2198-4929-AE7F-93A68C481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721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41830-72D3-44A4-BA49-947E05A0E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708EF8-D8A8-4EA0-9B73-08A62200D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6E9C4FA-1213-449F-84C5-36C8F65A1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387653-A65B-444C-A076-319D34BF0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6437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FF1665E-0754-46E0-990F-777D918BE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9880010-7216-4C81-8EC1-DF73C0E14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785B898-165F-41A7-993F-52AF9BD0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9466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BCCE90-0D4B-457D-8D38-85E88BC7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15FCBA-08F4-41BD-A40E-61C85F47C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A78256-55A2-4923-B340-F0ECF16B7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9AC068-3675-4EDF-B2EC-83BB5DA39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71CA67-5215-40A0-8B8E-4003BEB36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E402EA-A674-4A36-9A80-F227B2540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237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AD2847-4C34-458A-AA8B-2E461BAF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8FA12BC-FF02-40C1-AE7F-2133F2458F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6D71E1-1B06-494E-A451-C610D74234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F313FE-6EB2-4480-8B6E-EE9BDE7F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4B10489-E2EF-4352-B229-CFF4A66A7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819C14D-1044-434B-ADBE-3CB3FA2B1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529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9821E9F-BB7A-49C7-BF0C-172B31C9D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049D2E-A301-430B-A03D-553976380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57BD33-BF31-418F-B2BC-CBD30B0556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F01AD2-5936-4E9A-976E-3B842D4C17E4}" type="datetimeFigureOut">
              <a:rPr lang="zh-CN" altLang="en-US" smtClean="0"/>
              <a:t>2022/1/23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540FA9-3443-4234-AF24-BF36D80F1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4CA2FE-A4D2-4BC0-837D-5E31402D9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1DD19-D600-458C-A0BB-9448CBF259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40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BD29DFE-0E1A-42C8-8C8B-0CF4B21B5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78" y="406400"/>
            <a:ext cx="4486644" cy="553352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B093CC8-C726-4C20-A815-A1E64B5533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8520" y="1503680"/>
            <a:ext cx="9144000" cy="2387600"/>
          </a:xfrm>
        </p:spPr>
        <p:txBody>
          <a:bodyPr>
            <a:normAutofit/>
          </a:bodyPr>
          <a:lstStyle/>
          <a:p>
            <a:r>
              <a:rPr lang="zh-CN" altLang="en-US" sz="8000" dirty="0">
                <a:latin typeface="新叶念体" panose="02000000000000000000" pitchFamily="2" charset="-128"/>
                <a:ea typeface="新叶念体" panose="02000000000000000000" pitchFamily="2" charset="-128"/>
              </a:rPr>
              <a:t>我的</a:t>
            </a:r>
            <a:r>
              <a:rPr lang="zh-CN" altLang="en-US" sz="8000" strike="sngStrike" dirty="0">
                <a:latin typeface="新叶念体" panose="02000000000000000000" pitchFamily="2" charset="-128"/>
                <a:ea typeface="新叶念体" panose="02000000000000000000" pitchFamily="2" charset="-128"/>
              </a:rPr>
              <a:t>看番</a:t>
            </a:r>
            <a:r>
              <a:rPr lang="zh-CN" altLang="en-US" sz="8000" dirty="0">
                <a:latin typeface="新叶念体" panose="02000000000000000000" pitchFamily="2" charset="-128"/>
                <a:ea typeface="新叶念体" panose="02000000000000000000" pitchFamily="2" charset="-128"/>
              </a:rPr>
              <a:t>青春时间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25D1AD6-35BB-45EA-A931-F04B0948F9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0480" y="4087723"/>
            <a:ext cx="9144000" cy="1655762"/>
          </a:xfrm>
        </p:spPr>
        <p:txBody>
          <a:bodyPr>
            <a:normAutofit/>
          </a:bodyPr>
          <a:lstStyle/>
          <a:p>
            <a:r>
              <a:rPr lang="zh-CN" altLang="en-US" sz="3200" dirty="0">
                <a:latin typeface="新叶念体" panose="02000000000000000000" pitchFamily="2" charset="-128"/>
                <a:ea typeface="新叶念体" panose="02000000000000000000" pitchFamily="2" charset="-128"/>
              </a:rPr>
              <a:t>制作者：现实生活中的</a:t>
            </a:r>
            <a:r>
              <a:rPr lang="zh-CN" altLang="en-US" sz="3200" strike="sngStrike" dirty="0">
                <a:latin typeface="新叶念体" panose="02000000000000000000" pitchFamily="2" charset="-128"/>
                <a:ea typeface="新叶念体" panose="02000000000000000000" pitchFamily="2" charset="-128"/>
              </a:rPr>
              <a:t>宅男</a:t>
            </a:r>
            <a:r>
              <a:rPr lang="zh-CN" altLang="en-US" sz="3200" dirty="0">
                <a:latin typeface="新叶念体" panose="02000000000000000000" pitchFamily="2" charset="-128"/>
                <a:ea typeface="新叶念体" panose="02000000000000000000" pitchFamily="2" charset="-128"/>
              </a:rPr>
              <a:t>唯美主义者</a:t>
            </a:r>
            <a:endParaRPr lang="en-US" altLang="zh-CN" sz="3200" strike="sngStrike" dirty="0">
              <a:latin typeface="新叶念体" panose="02000000000000000000" pitchFamily="2" charset="-128"/>
              <a:ea typeface="新叶念体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76597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391602-80F2-479D-A4DF-3BA81FEA0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8DBB61A-A3B8-43D8-B019-CC191942DB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10000" cy="68580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80996FA-5187-4299-AA07-E85522D7D0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3810000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5BCA963-5022-4DD7-B137-EB71C49080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552E2FB-45C7-488A-8BA8-53B9C53F01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3984" y="-6858000"/>
            <a:ext cx="39380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98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CEDF64-4C90-48DF-BB4E-9895A8E2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BB7A7F7-C2F4-4747-BDE9-884578543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4" cy="68580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14E5284-0585-46AD-898F-C2D767B359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24" y="0"/>
            <a:ext cx="4260848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CC5886B-00A1-452A-9A26-981A04F3D4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472" y="0"/>
            <a:ext cx="40735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2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71BEEC-D6B8-49A5-993B-F62E0CB6D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B18E03-F046-44D8-B53F-17E570E80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看过的番剧</a:t>
            </a:r>
            <a:endParaRPr lang="en-US" altLang="zh-CN" dirty="0"/>
          </a:p>
          <a:p>
            <a:r>
              <a:rPr lang="zh-CN" altLang="en-US" dirty="0"/>
              <a:t>喜欢</a:t>
            </a:r>
            <a:r>
              <a:rPr lang="en-US" altLang="zh-CN" dirty="0"/>
              <a:t>/</a:t>
            </a:r>
            <a:r>
              <a:rPr lang="zh-CN" altLang="en-US" dirty="0"/>
              <a:t>讨厌的原因及感受</a:t>
            </a:r>
            <a:endParaRPr lang="en-US" altLang="zh-CN" dirty="0"/>
          </a:p>
          <a:p>
            <a:r>
              <a:rPr lang="zh-CN" altLang="en-US" dirty="0"/>
              <a:t>数据与相关周边（手办，漫剪）</a:t>
            </a:r>
            <a:endParaRPr lang="en-US" altLang="zh-CN" dirty="0"/>
          </a:p>
          <a:p>
            <a:r>
              <a:rPr lang="zh-CN" altLang="en-US" dirty="0"/>
              <a:t>总结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A9B9F2F-4137-469F-AD3D-0B32732FA0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4322">
            <a:off x="5004395" y="2749707"/>
            <a:ext cx="7041440" cy="370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192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1A6EA6-467C-4D9F-B3D1-0B10C2C3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51C8A2-2689-4D77-85FA-6A3889C65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zh-CN" altLang="en-US" dirty="0"/>
              <a:t>缘之空</a:t>
            </a:r>
            <a:endParaRPr lang="en-US" altLang="zh-CN" dirty="0"/>
          </a:p>
          <a:p>
            <a:r>
              <a:rPr lang="zh-CN" altLang="en-US" dirty="0"/>
              <a:t>埃罗芒阿老师</a:t>
            </a:r>
            <a:endParaRPr lang="en-US" altLang="zh-CN" dirty="0"/>
          </a:p>
          <a:p>
            <a:r>
              <a:rPr lang="zh-CN" altLang="en-US" dirty="0"/>
              <a:t>某科学的超电磁炮</a:t>
            </a:r>
            <a:r>
              <a:rPr lang="en-US" altLang="zh-CN" dirty="0"/>
              <a:t>0-S-T</a:t>
            </a:r>
          </a:p>
          <a:p>
            <a:r>
              <a:rPr lang="zh-CN" altLang="en-US" dirty="0"/>
              <a:t>变态王子与不笑猫</a:t>
            </a:r>
            <a:endParaRPr lang="en-US" altLang="zh-CN" dirty="0"/>
          </a:p>
          <a:p>
            <a:r>
              <a:rPr lang="zh-CN" altLang="en-US" dirty="0"/>
              <a:t>四月是你的谎言</a:t>
            </a:r>
            <a:endParaRPr lang="en-US" altLang="zh-CN" dirty="0"/>
          </a:p>
          <a:p>
            <a:r>
              <a:rPr lang="zh-CN" altLang="en-US" dirty="0"/>
              <a:t>路人女主的养成方法（</a:t>
            </a:r>
            <a:r>
              <a:rPr lang="en-US" altLang="zh-CN" dirty="0"/>
              <a:t>1-3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龙与虎</a:t>
            </a:r>
            <a:endParaRPr lang="en-US" altLang="zh-CN" dirty="0"/>
          </a:p>
          <a:p>
            <a:r>
              <a:rPr lang="zh-CN" altLang="en-US" dirty="0"/>
              <a:t>可塑性记忆</a:t>
            </a:r>
            <a:endParaRPr lang="en-US" altLang="zh-CN" dirty="0"/>
          </a:p>
          <a:p>
            <a:r>
              <a:rPr lang="zh-CN" altLang="en-US" dirty="0"/>
              <a:t>我的青春恋爱物语果然有问题（</a:t>
            </a:r>
            <a:r>
              <a:rPr lang="en-US" altLang="zh-CN" dirty="0"/>
              <a:t>1-3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火影忍者</a:t>
            </a:r>
            <a:endParaRPr lang="en-US" altLang="zh-CN" dirty="0"/>
          </a:p>
          <a:p>
            <a:r>
              <a:rPr lang="en-US" altLang="zh-CN" dirty="0" err="1"/>
              <a:t>Clannad</a:t>
            </a:r>
            <a:endParaRPr lang="en-US" altLang="zh-CN" dirty="0"/>
          </a:p>
          <a:p>
            <a:r>
              <a:rPr lang="zh-CN" altLang="en-US" dirty="0"/>
              <a:t>辉夜大小姐想让我告白（</a:t>
            </a:r>
            <a:r>
              <a:rPr lang="en-US" altLang="zh-CN" dirty="0"/>
              <a:t>1-2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罗小黑战记（未）</a:t>
            </a:r>
            <a:endParaRPr lang="en-US" altLang="zh-CN" dirty="0"/>
          </a:p>
          <a:p>
            <a:r>
              <a:rPr lang="zh-CN" altLang="en-US" dirty="0"/>
              <a:t>魁拔</a:t>
            </a:r>
            <a:endParaRPr lang="en-US" altLang="zh-CN" dirty="0"/>
          </a:p>
          <a:p>
            <a:r>
              <a:rPr lang="zh-CN" altLang="en-US" dirty="0"/>
              <a:t>我的妹妹不可能那么可爱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F6AA4F-CE80-41A6-AC4E-F8B812D38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271" y="2467429"/>
            <a:ext cx="3110729" cy="439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724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75375-9A02-45DD-90BE-67FC60840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A2DEFC-FD27-45AB-BBAD-4E9419387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zh-CN" altLang="en-US" dirty="0"/>
              <a:t>魔法禁书目录</a:t>
            </a:r>
            <a:endParaRPr lang="en-US" altLang="zh-CN" dirty="0"/>
          </a:p>
          <a:p>
            <a:r>
              <a:rPr lang="zh-CN" altLang="en-US" dirty="0"/>
              <a:t>某科学的一方通行</a:t>
            </a:r>
            <a:endParaRPr lang="en-US" altLang="zh-CN" dirty="0"/>
          </a:p>
          <a:p>
            <a:r>
              <a:rPr lang="zh-CN" altLang="en-US" dirty="0"/>
              <a:t>你的名字</a:t>
            </a:r>
            <a:endParaRPr lang="en-US" altLang="zh-CN" dirty="0"/>
          </a:p>
          <a:p>
            <a:r>
              <a:rPr lang="zh-CN" altLang="en-US" dirty="0"/>
              <a:t>声之形</a:t>
            </a:r>
            <a:endParaRPr lang="en-US" altLang="zh-CN" dirty="0"/>
          </a:p>
          <a:p>
            <a:r>
              <a:rPr lang="zh-CN" altLang="en-US" dirty="0"/>
              <a:t>魔龙院光牙最后的战斗</a:t>
            </a:r>
            <a:endParaRPr lang="en-US" altLang="zh-CN" dirty="0"/>
          </a:p>
          <a:p>
            <a:r>
              <a:rPr lang="zh-CN" altLang="en-US" dirty="0"/>
              <a:t>中二病也要谈恋爱</a:t>
            </a:r>
            <a:endParaRPr lang="en-US" altLang="zh-CN" dirty="0"/>
          </a:p>
          <a:p>
            <a:r>
              <a:rPr lang="zh-CN" altLang="en-US" dirty="0"/>
              <a:t>不正经的魔法讲师和禁忌教典</a:t>
            </a:r>
            <a:endParaRPr lang="en-US" altLang="zh-CN" dirty="0"/>
          </a:p>
          <a:p>
            <a:r>
              <a:rPr lang="zh-CN" altLang="en-US" b="0" i="0" dirty="0">
                <a:solidFill>
                  <a:srgbClr val="212121"/>
                </a:solidFill>
                <a:effectLst/>
                <a:latin typeface="-apple-system"/>
              </a:rPr>
              <a:t>从零开始的异世界生活</a:t>
            </a:r>
            <a:endParaRPr lang="en-US" altLang="zh-CN" b="0" i="0" dirty="0">
              <a:solidFill>
                <a:srgbClr val="212121"/>
              </a:solidFill>
              <a:effectLst/>
              <a:latin typeface="-apple-system"/>
            </a:endParaRPr>
          </a:p>
          <a:p>
            <a:r>
              <a:rPr lang="zh-CN" altLang="en-US" dirty="0">
                <a:solidFill>
                  <a:srgbClr val="212121"/>
                </a:solidFill>
                <a:latin typeface="-apple-system"/>
              </a:rPr>
              <a:t>玉子的爱情故事</a:t>
            </a:r>
            <a:endParaRPr lang="en-US" altLang="zh-CN" dirty="0">
              <a:solidFill>
                <a:srgbClr val="212121"/>
              </a:solidFill>
              <a:latin typeface="-apple-system"/>
            </a:endParaRPr>
          </a:p>
          <a:p>
            <a:r>
              <a:rPr lang="zh-CN" altLang="en-US" dirty="0"/>
              <a:t>青春期笨蛋不做兔女郎学姐的梦</a:t>
            </a:r>
            <a:endParaRPr lang="en-US" altLang="zh-CN" dirty="0"/>
          </a:p>
          <a:p>
            <a:r>
              <a:rPr lang="zh-CN" altLang="en-US" dirty="0"/>
              <a:t>青春期猪头不做怀春少女的梦</a:t>
            </a:r>
            <a:endParaRPr lang="en-US" altLang="zh-CN" dirty="0"/>
          </a:p>
          <a:p>
            <a:r>
              <a:rPr lang="zh-CN" altLang="en-US" dirty="0"/>
              <a:t>天气之子</a:t>
            </a:r>
            <a:endParaRPr lang="en-US" altLang="zh-CN" dirty="0"/>
          </a:p>
          <a:p>
            <a:r>
              <a:rPr lang="zh-CN" altLang="en-US" dirty="0"/>
              <a:t>天空之城</a:t>
            </a:r>
            <a:endParaRPr lang="en-US" altLang="zh-CN" dirty="0"/>
          </a:p>
          <a:p>
            <a:r>
              <a:rPr lang="en-US" altLang="zh-CN" b="0" i="0" dirty="0">
                <a:solidFill>
                  <a:srgbClr val="212121"/>
                </a:solidFill>
                <a:effectLst/>
                <a:latin typeface="-apple-system"/>
              </a:rPr>
              <a:t>Darling in the </a:t>
            </a:r>
            <a:r>
              <a:rPr lang="en-US" altLang="zh-CN" b="0" i="0" dirty="0" err="1">
                <a:solidFill>
                  <a:srgbClr val="212121"/>
                </a:solidFill>
                <a:effectLst/>
                <a:latin typeface="-apple-system"/>
              </a:rPr>
              <a:t>FranXX</a:t>
            </a:r>
            <a:r>
              <a:rPr lang="zh-CN" altLang="en-US" b="0" i="0" dirty="0">
                <a:solidFill>
                  <a:srgbClr val="212121"/>
                </a:solidFill>
                <a:effectLst/>
                <a:latin typeface="-apple-system"/>
              </a:rPr>
              <a:t>国家队</a:t>
            </a:r>
            <a:endParaRPr lang="en-US" altLang="zh-CN" b="0" i="0" dirty="0">
              <a:solidFill>
                <a:srgbClr val="212121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212121"/>
                </a:solidFill>
                <a:effectLst/>
                <a:latin typeface="-apple-system"/>
              </a:rPr>
              <a:t>我想吃掉你的胰脏</a:t>
            </a:r>
            <a:endParaRPr lang="en-US" altLang="zh-CN" b="0" i="0" dirty="0">
              <a:solidFill>
                <a:srgbClr val="212121"/>
              </a:solidFill>
              <a:effectLst/>
              <a:latin typeface="-apple-system"/>
            </a:endParaRPr>
          </a:p>
          <a:p>
            <a:r>
              <a:rPr lang="zh-CN" altLang="en-US" dirty="0"/>
              <a:t>因为太怕痛就全点防御力了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983469A-183A-4BEF-9D21-27B21C19CE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555" y="2391545"/>
            <a:ext cx="2794445" cy="446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14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F8838B-66C5-4B6D-8CCC-DDCCFD685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B7D5D1-5310-43FA-9A5A-543142AA3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龙猫</a:t>
            </a:r>
            <a:endParaRPr lang="en-US" altLang="zh-CN" dirty="0"/>
          </a:p>
          <a:p>
            <a:r>
              <a:rPr lang="zh-CN" altLang="en-US" dirty="0"/>
              <a:t>千与千寻</a:t>
            </a:r>
            <a:endParaRPr lang="en-US" altLang="zh-CN" dirty="0"/>
          </a:p>
          <a:p>
            <a:r>
              <a:rPr lang="zh-CN" altLang="en-US" dirty="0"/>
              <a:t>夏目友人帐</a:t>
            </a:r>
            <a:endParaRPr lang="en-US" altLang="zh-CN" dirty="0"/>
          </a:p>
          <a:p>
            <a:r>
              <a:rPr lang="zh-CN" altLang="en-US" dirty="0"/>
              <a:t>烟花</a:t>
            </a:r>
            <a:endParaRPr lang="en-US" altLang="zh-CN" dirty="0"/>
          </a:p>
          <a:p>
            <a:r>
              <a:rPr lang="zh-CN" altLang="en-US" dirty="0"/>
              <a:t>弹丸论破（</a:t>
            </a:r>
            <a:r>
              <a:rPr lang="en-US" altLang="zh-CN" dirty="0"/>
              <a:t>1-3-2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/>
              <a:t>欢迎来到实力至上主义的教室</a:t>
            </a:r>
            <a:endParaRPr lang="en-US" altLang="zh-CN" dirty="0"/>
          </a:p>
          <a:p>
            <a:r>
              <a:rPr lang="zh-CN" altLang="en-US" dirty="0"/>
              <a:t>再往后实在也是想不起来了</a:t>
            </a:r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PS</a:t>
            </a:r>
            <a:r>
              <a:rPr lang="zh-CN" altLang="en-US" dirty="0"/>
              <a:t>：初恋小白鼠是我认为最好的韩漫）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FDDE40D-EF48-46A4-AC0D-7B48415B5F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095" y="0"/>
            <a:ext cx="24809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635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D18D85-99E3-4250-AADA-919B2893A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一些漫剪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88D057-0763-4930-B0AE-CC67F616C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5814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32EE57-A86D-4FD9-B511-C8F13BC20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感受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8D037F-9F34-45F0-A96D-5B12F0164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我也看过不少，也为不少番剧、不少人物、不少青春所感动过。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他们承包了我的许多青春时光，我从未为此后悔，因为那所带来的情感体验和感悟是超值的。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（还记得我第一次看</a:t>
            </a:r>
            <a:r>
              <a:rPr lang="en-US" altLang="zh-CN" dirty="0"/>
              <a:t>《</a:t>
            </a:r>
            <a:r>
              <a:rPr lang="zh-CN" altLang="en-US" dirty="0"/>
              <a:t>缘之空</a:t>
            </a:r>
            <a:r>
              <a:rPr lang="en-US" altLang="zh-CN" dirty="0"/>
              <a:t>》</a:t>
            </a:r>
            <a:r>
              <a:rPr lang="zh-CN" altLang="en-US" dirty="0"/>
              <a:t>是一次性熬夜看完的，那时还比较早）</a:t>
            </a:r>
          </a:p>
        </p:txBody>
      </p:sp>
    </p:spTree>
    <p:extLst>
      <p:ext uri="{BB962C8B-B14F-4D97-AF65-F5344CB8AC3E}">
        <p14:creationId xmlns:p14="http://schemas.microsoft.com/office/powerpoint/2010/main" val="617451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9A6C6E6-CB07-4739-81C6-C3AE62AAE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4" cy="68580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A765CBF-9F48-4271-A6C8-B3B615BCBD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104" y="0"/>
            <a:ext cx="4114800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E156C57-FD29-47C4-8A87-0918BF3B17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0"/>
            <a:ext cx="4114800" cy="6858000"/>
          </a:xfrm>
          <a:prstGeom prst="rect">
            <a:avLst/>
          </a:prstGeom>
        </p:spPr>
      </p:pic>
      <p:pic>
        <p:nvPicPr>
          <p:cNvPr id="11" name="内容占位符 4">
            <a:extLst>
              <a:ext uri="{FF2B5EF4-FFF2-40B4-BE49-F238E27FC236}">
                <a16:creationId xmlns:a16="http://schemas.microsoft.com/office/drawing/2014/main" id="{D9D6BACA-3B2E-49CD-9E15-99DFF9202D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007" y="6858000"/>
            <a:ext cx="4178808" cy="6858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7487AB0-8777-4B99-AC1D-7A2F0A24B8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375" y="-6858000"/>
            <a:ext cx="4074677" cy="6858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E7F9132-D105-4ACA-A6AE-9EEE286982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9478" y="6858000"/>
            <a:ext cx="3938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3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E20FB2-4343-41FC-93C1-36C27CA9A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B8B4E48-A9D9-4F44-85D4-61F3201C5A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78808" cy="68580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F9F3E71-7546-407B-B8FC-7E8BAD3B31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808" y="0"/>
            <a:ext cx="4074677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0299CF0-2E19-4A90-B2A1-96FE67C797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485" y="0"/>
            <a:ext cx="3938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798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333</Words>
  <Application>Microsoft Office PowerPoint</Application>
  <PresentationFormat>宽屏</PresentationFormat>
  <Paragraphs>51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-apple-system</vt:lpstr>
      <vt:lpstr>等线</vt:lpstr>
      <vt:lpstr>等线 Light</vt:lpstr>
      <vt:lpstr>新叶念体</vt:lpstr>
      <vt:lpstr>Arial</vt:lpstr>
      <vt:lpstr>Office 主题​​</vt:lpstr>
      <vt:lpstr>我的看番青春时间</vt:lpstr>
      <vt:lpstr>目录</vt:lpstr>
      <vt:lpstr>PowerPoint 演示文稿</vt:lpstr>
      <vt:lpstr>PowerPoint 演示文稿</vt:lpstr>
      <vt:lpstr>PowerPoint 演示文稿</vt:lpstr>
      <vt:lpstr>一些漫剪</vt:lpstr>
      <vt:lpstr>感受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我的看番青春时间</dc:title>
  <dc:creator>李 闻焌</dc:creator>
  <cp:lastModifiedBy>李 闻焌</cp:lastModifiedBy>
  <cp:revision>11</cp:revision>
  <dcterms:created xsi:type="dcterms:W3CDTF">2022-01-21T10:55:02Z</dcterms:created>
  <dcterms:modified xsi:type="dcterms:W3CDTF">2022-01-23T13:42:09Z</dcterms:modified>
</cp:coreProperties>
</file>

<file path=docProps/thumbnail.jpeg>
</file>